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11953-2351-4CEB-9B74-F2014DFA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E4CA605-0B79-41A8-B1DA-EF0DD561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A48-5BA9-484B-A7A7-836B65221244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549A1A-73E6-417C-B77A-A0C30E20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A0D8DC-DA02-4839-B648-9D9C865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8146-95D8-4E18-8AAF-397BAE0E0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7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71EB8A3-6E6A-41CB-88B8-0528BF28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EF3AC9-38EE-411A-9DD7-2B355EBF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43D169-EDFB-4472-BEB7-0D74E0AE5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EA48-5BA9-484B-A7A7-836B65221244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C99B6B-CF31-4F29-83FB-40647BF5B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5D759E-FA98-4EBA-B989-5A6360CE1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8146-95D8-4E18-8AAF-397BAE0E0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40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6284CF8-A661-4FAF-BFF1-3808C7BB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>
                <a:cs typeface="Calibri Light"/>
              </a:rPr>
              <a:t>Kardynał Stefan Wyszyński </a:t>
            </a:r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E5A9623-E47B-4455-9C37-66BB802F4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4E267EE-3258-42A2-875C-59BC92A0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Biskup lubelski </a:t>
            </a:r>
            <a:endParaRPr lang="en-US" sz="4800" b="1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D96369-37F1-4421-AB84-DEA9DB57E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900AA22-C481-4CF4-8D24-39A18D17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Prymas Polski</a:t>
            </a:r>
            <a:endParaRPr lang="pl-PL" dirty="0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D1CFE9-F31E-4F40-98BB-F1F6E7264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2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D7BE908-4581-4379-AEC3-85313132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>
                <a:cs typeface="Calibri Light"/>
              </a:rPr>
              <a:t>Prymas Polski</a:t>
            </a:r>
            <a:endParaRPr lang="pl-PL" sz="3600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5B1956-0180-4EA0-8C20-0E441D7BE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701A4AB-5144-4A60-A1CF-CDA8C31D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Represje</a:t>
            </a:r>
            <a:r>
              <a:rPr lang="en-US" sz="4000">
                <a:cs typeface="Calibri Light"/>
              </a:rPr>
              <a:t> </a:t>
            </a:r>
            <a:endParaRPr lang="en-US" sz="4000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E7F61C-AFDA-42DA-86A9-3F0FEB046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788FAC1-7427-4A3A-9131-F9940EB1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>
                <a:cs typeface="Calibri Light"/>
              </a:rPr>
              <a:t>Jasnogórskie Śluby Narodu Polskiego</a:t>
            </a:r>
            <a:endParaRPr lang="pl-PL" sz="4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779D86E-CE9A-4A94-AD2D-BD10C9E04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AD1FA18-8DE2-4538-9105-81F66A9A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>
                <a:latin typeface="Calibri"/>
                <a:cs typeface="Calibri"/>
              </a:rPr>
              <a:t>Prymas Polski Stefan Kardynała Wyszyński w 1967 roku w liście pasterskim na Wielki Post ogłosił </a:t>
            </a:r>
            <a:r>
              <a:rPr lang="pl-PL" sz="2600" b="1">
                <a:latin typeface="Calibri"/>
                <a:cs typeface="Calibri"/>
              </a:rPr>
              <a:t>program Społecznej Krucjaty Miłości</a:t>
            </a:r>
            <a:r>
              <a:rPr lang="pl-PL" sz="2600">
                <a:latin typeface="Calibri"/>
                <a:cs typeface="Calibri"/>
              </a:rPr>
              <a:t>.</a:t>
            </a:r>
            <a:endParaRPr lang="pl-PL" sz="260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8011C9-D872-4550-90A5-4964F0F1E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B3FBF03-E37D-4F26-B6F6-528850D0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700" b="1">
                <a:ea typeface="+mj-lt"/>
                <a:cs typeface="+mj-lt"/>
              </a:rPr>
              <a:t>ABC Społecznej Krucjaty Miłości c.d.</a:t>
            </a:r>
            <a:endParaRPr lang="pl-PL" sz="3700">
              <a:ea typeface="+mj-lt"/>
              <a:cs typeface="+mj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11E7158-8C58-41CA-9129-51A830916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C064DAF-474D-4CD9-A414-F736512D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cs typeface="Calibri Light"/>
              </a:rPr>
              <a:t>Związki z Karolem Wojtyłą</a:t>
            </a:r>
            <a:endParaRPr lang="pl-PL" b="1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64B1EA-51CD-4BD5-BF71-FDD209E48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7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51D20F5-299D-423B-B3BA-6B089CF7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>
                <a:cs typeface="Calibri Light"/>
              </a:rPr>
              <a:t>Związki z Karolem Wojtyłą</a:t>
            </a:r>
            <a:endParaRPr lang="pl-PL" sz="4000" b="1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DD1CA2A-0CE4-404F-BBAF-185F36D8F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C3E50DE-F9EB-4974-B1A7-3AEB3F64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>
                <a:cs typeface="Calibri Light"/>
              </a:rPr>
              <a:t>Choroba i śmierć 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CBD4C34-6966-452F-A0F6-6046CB4E18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B91B43C-31A1-445A-8FAC-3C898357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Dzieciństwo </a:t>
            </a:r>
            <a:endParaRPr lang="en-US" sz="4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18F271-038E-4D2F-8C0C-06A95354B7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125707F-AD3A-4C81-8BF4-05326765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>
                <a:cs typeface="Calibri Light"/>
              </a:rPr>
              <a:t>Pogrzeb</a:t>
            </a:r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B0561E-D77F-4E6E-A410-2D4ED361AB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BFD2AD1-8C71-4FC6-B45C-9EDC2B6E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Upamiętnienie</a:t>
            </a:r>
            <a:endParaRPr lang="pl-PL" b="1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03ADFC-B650-4E6A-86D8-27C87162C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7084BDB-9C8A-40AB-B5A9-3A413043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B67DC4-BE04-46FC-BFAF-DC70B4B71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CE19B41-E88E-4D9B-B4EE-0E379C88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>
                <a:cs typeface="Calibri Light"/>
              </a:rPr>
              <a:t>Beatyfikacja 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BB81CB-6EA2-46C4-A3C0-C0268E665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E124B2A-E1A5-4928-835F-C4B4BFB7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>
                <a:cs typeface="Calibri Light"/>
              </a:rPr>
              <a:t>Ciekawostki i anegdoty</a:t>
            </a:r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21ECAB-0CEF-48D1-99C9-A23AA95E8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0B948F5-3EB1-412C-8718-CF1E9142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>
                <a:cs typeface="Calibri Light"/>
              </a:rPr>
              <a:t>Ciekawostki i anegdoty</a:t>
            </a:r>
            <a:endParaRPr lang="pl-PL" sz="3600" dirty="0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D45B5B1-1544-42B2-BD96-FE6B3D724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4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83A9D82-BE33-4868-B257-1DF5AD63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E36EED9-50AA-4FAB-9F25-D75D3324F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54EE3DF-92A9-4A0F-BE3C-AA8923DC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/>
              <a:t>Dziękuję za </a:t>
            </a:r>
            <a:br>
              <a:rPr lang="en-US" sz="6000" b="1"/>
            </a:br>
            <a:r>
              <a:rPr lang="en-US" sz="6000" b="1"/>
              <a:t>uwagę </a:t>
            </a:r>
            <a:endParaRPr lang="pl-PL" sz="4800" b="1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B2FFDEF-98E1-48B9-9908-1ED0E3F32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DE69A99-7780-4933-AC00-255B1094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Dzieciństwo </a:t>
            </a:r>
            <a:endParaRPr lang="en-US" sz="4800" b="1" dirty="0">
              <a:cs typeface="Calibri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591105-DF6C-4F76-B69C-64ACCB5A9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B4CA501-5463-457F-B039-AB93066C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Młodość </a:t>
            </a:r>
            <a:endParaRPr lang="en-US" sz="4000" b="1" dirty="0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641880-C6F6-4D57-BA5D-CCEF32CB3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9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E2D8878-6C3C-4992-B9CD-ECAC0F72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A43733-C7DD-4A8A-A15E-BA6F79C92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FAE5184-AFF4-4811-949A-B44F4411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 panose="020F0302020204030204"/>
              </a:rPr>
              <a:t>Prezbiter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94E54F-6DD5-4F8A-9518-E5A9102BA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8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64C947-158C-47DD-BBF9-9038DE2E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Kapłaństwo</a:t>
            </a:r>
            <a:endParaRPr lang="en-US" sz="4800" dirty="0" err="1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6C474D-ED23-4E19-8E5D-70750A97F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366DADF-17F7-427D-A75A-9728D7D7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Wykładowca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78BC2E-417E-4B16-AEB0-00707E767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7C74030-DAA0-4BBA-BAC0-589D45C4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Kapelan</a:t>
            </a:r>
            <a:endParaRPr lang="en-US" sz="4800">
              <a:cs typeface="Calibri Light" panose="020F0302020204030204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2994724-78C9-41BD-A78D-D1C8F43D8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Panoramiczny</PresentationFormat>
  <Paragraphs>24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Kardynał Stefan Wyszyński </vt:lpstr>
      <vt:lpstr>Dzieciństwo </vt:lpstr>
      <vt:lpstr>Dzieciństwo </vt:lpstr>
      <vt:lpstr>Młodość </vt:lpstr>
      <vt:lpstr>Prezentacja programu PowerPoint</vt:lpstr>
      <vt:lpstr>Prezbiter</vt:lpstr>
      <vt:lpstr>Kapłaństwo</vt:lpstr>
      <vt:lpstr>Wykładowca</vt:lpstr>
      <vt:lpstr>Kapelan</vt:lpstr>
      <vt:lpstr>Biskup lubelski </vt:lpstr>
      <vt:lpstr>Prymas Polski</vt:lpstr>
      <vt:lpstr>Prymas Polski</vt:lpstr>
      <vt:lpstr>Represje </vt:lpstr>
      <vt:lpstr>Jasnogórskie Śluby Narodu Polskiego</vt:lpstr>
      <vt:lpstr>Prymas Polski Stefan Kardynała Wyszyński w 1967 roku w liście pasterskim na Wielki Post ogłosił program Społecznej Krucjaty Miłości.</vt:lpstr>
      <vt:lpstr>ABC Społecznej Krucjaty Miłości c.d.</vt:lpstr>
      <vt:lpstr>Związki z Karolem Wojtyłą</vt:lpstr>
      <vt:lpstr>Związki z Karolem Wojtyłą</vt:lpstr>
      <vt:lpstr>Choroba i śmierć </vt:lpstr>
      <vt:lpstr>Pogrzeb</vt:lpstr>
      <vt:lpstr>Upamiętnienie</vt:lpstr>
      <vt:lpstr>Prezentacja programu PowerPoint</vt:lpstr>
      <vt:lpstr>Beatyfikacja </vt:lpstr>
      <vt:lpstr>Ciekawostki i anegdoty</vt:lpstr>
      <vt:lpstr>Ciekawostki i anegdoty</vt:lpstr>
      <vt:lpstr>Prezentacja programu PowerPoint</vt:lpstr>
      <vt:lpstr>Dziękuję za  uwagę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Kardynał Stefan Wyszyński</dc:title>
  <dc:creator>Natalia M</dc:creator>
  <cp:lastModifiedBy>Natalia M</cp:lastModifiedBy>
  <cp:revision>1</cp:revision>
  <dcterms:created xsi:type="dcterms:W3CDTF">2020-05-24T13:29:50Z</dcterms:created>
  <dcterms:modified xsi:type="dcterms:W3CDTF">2020-05-24T13:47:37Z</dcterms:modified>
</cp:coreProperties>
</file>